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08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62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376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3489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353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728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8209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8913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152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38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082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57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3415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8608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8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008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993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9C62A83-8D7C-4B6B-923B-0BA0A6D20465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A91002D-5500-4519-8D35-E9AA71F48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61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Blob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Blob storage to store images such as profile picture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Video Content</a:t>
            </a:r>
          </a:p>
          <a:p>
            <a:pPr lvl="1"/>
            <a:r>
              <a:rPr lang="en-US" dirty="0" smtClean="0"/>
              <a:t>00</a:t>
            </a:r>
            <a:r>
              <a:rPr lang="en-US" dirty="0" smtClean="0">
                <a:sym typeface="Wingdings" panose="05000000000000000000" pitchFamily="2" charset="2"/>
              </a:rPr>
              <a:t>:00 – Creation of Azure Blob Storage in Azure Portal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01:47 – Connecting system to Blob Storage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112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B28824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85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Storage Management 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Azure Storage </a:t>
            </a:r>
            <a:r>
              <a:rPr lang="en-US" dirty="0" smtClean="0"/>
              <a:t>Explorer</a:t>
            </a:r>
          </a:p>
          <a:p>
            <a:pPr lvl="1"/>
            <a:r>
              <a:rPr lang="en-US" dirty="0" smtClean="0"/>
              <a:t>Used to manage Blob Storage locally in user’s machine rather than at Azure portal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Video Content</a:t>
            </a:r>
          </a:p>
          <a:p>
            <a:pPr lvl="1"/>
            <a:r>
              <a:rPr lang="en-US" dirty="0" smtClean="0"/>
              <a:t>00:00 – Login to Azure using Storage Explorer</a:t>
            </a:r>
          </a:p>
          <a:p>
            <a:pPr lvl="1"/>
            <a:r>
              <a:rPr lang="en-US" dirty="0" smtClean="0"/>
              <a:t>00:50 – Exploring how to view the file in the storage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40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6807854">
            <a:hlinkClick r:id="" action="ppaction://media"/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4825"/>
          </a:xfrm>
        </p:spPr>
      </p:pic>
    </p:spTree>
    <p:extLst>
      <p:ext uri="{BB962C8B-B14F-4D97-AF65-F5344CB8AC3E}">
        <p14:creationId xmlns:p14="http://schemas.microsoft.com/office/powerpoint/2010/main" val="15016310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124</TotalTime>
  <Words>75</Words>
  <Application>Microsoft Office PowerPoint</Application>
  <PresentationFormat>Widescreen</PresentationFormat>
  <Paragraphs>13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Garamond</vt:lpstr>
      <vt:lpstr>Wingdings</vt:lpstr>
      <vt:lpstr>Organic</vt:lpstr>
      <vt:lpstr>Azure Blob Storage</vt:lpstr>
      <vt:lpstr>PowerPoint Presentation</vt:lpstr>
      <vt:lpstr>Azure Storage Management Tool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bryan cheong</dc:creator>
  <cp:lastModifiedBy>bryan cheong</cp:lastModifiedBy>
  <cp:revision>4</cp:revision>
  <dcterms:created xsi:type="dcterms:W3CDTF">2017-11-16T04:10:50Z</dcterms:created>
  <dcterms:modified xsi:type="dcterms:W3CDTF">2017-11-17T16:15:11Z</dcterms:modified>
</cp:coreProperties>
</file>

<file path=docProps/thumbnail.jpeg>
</file>